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8" r:id="rId5"/>
    <p:sldId id="276" r:id="rId6"/>
    <p:sldId id="269" r:id="rId7"/>
    <p:sldId id="270" r:id="rId8"/>
    <p:sldId id="275" r:id="rId9"/>
    <p:sldId id="272" r:id="rId10"/>
    <p:sldId id="277" r:id="rId11"/>
    <p:sldId id="273" r:id="rId12"/>
    <p:sldId id="278" r:id="rId13"/>
    <p:sldId id="271" r:id="rId14"/>
    <p:sldId id="280" r:id="rId15"/>
    <p:sldId id="281" r:id="rId16"/>
    <p:sldId id="274" r:id="rId17"/>
    <p:sldId id="279" r:id="rId18"/>
    <p:sldId id="28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12" autoAdjust="0"/>
    <p:restoredTop sz="94660"/>
  </p:normalViewPr>
  <p:slideViewPr>
    <p:cSldViewPr>
      <p:cViewPr varScale="1">
        <p:scale>
          <a:sx n="65" d="100"/>
          <a:sy n="65" d="100"/>
        </p:scale>
        <p:origin x="-2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570186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b="1" i="1" dirty="0" smtClean="0"/>
              <a:t>МКДОУ        «Красноярский </a:t>
            </a:r>
            <a:br>
              <a:rPr lang="ru-RU" b="1" i="1" dirty="0" smtClean="0"/>
            </a:br>
            <a:r>
              <a:rPr lang="ru-RU" b="1" i="1" dirty="0" smtClean="0"/>
              <a:t>детский       сад»</a:t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3600" i="1" dirty="0" smtClean="0"/>
              <a:t>Воспитатель:  </a:t>
            </a:r>
            <a:r>
              <a:rPr lang="ru-RU" sz="3600" i="1" dirty="0" err="1" smtClean="0"/>
              <a:t>Овчинникова</a:t>
            </a:r>
            <a:r>
              <a:rPr lang="ru-RU" sz="3600" i="1" dirty="0" smtClean="0"/>
              <a:t> Л.З</a:t>
            </a:r>
            <a:r>
              <a:rPr lang="ru-RU" i="1" dirty="0" smtClean="0"/>
              <a:t>.</a:t>
            </a:r>
            <a:endParaRPr lang="ru-RU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700808"/>
            <a:ext cx="5028050" cy="37710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ользователь\Desktop\Фото00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357165"/>
            <a:ext cx="4982783" cy="63579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/>
              <a:t>Четвертый день </a:t>
            </a:r>
            <a:r>
              <a:rPr lang="ru-RU" sz="3600" dirty="0" smtClean="0"/>
              <a:t>– подготовка к событию.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 ОО «Художественное творчество» (аппликация)</a:t>
            </a:r>
          </a:p>
          <a:p>
            <a:pPr marL="0" indent="0" algn="ctr">
              <a:buNone/>
            </a:pPr>
            <a:r>
              <a:rPr lang="ru-RU" b="1" dirty="0" smtClean="0"/>
              <a:t>НОД «Красивые цветочки»</a:t>
            </a:r>
          </a:p>
          <a:p>
            <a:pPr marL="0" indent="0">
              <a:buNone/>
            </a:pPr>
            <a:r>
              <a:rPr lang="ru-RU" b="1" i="1" u="sng" dirty="0" smtClean="0"/>
              <a:t>Цель</a:t>
            </a:r>
            <a:r>
              <a:rPr lang="ru-RU" dirty="0" smtClean="0"/>
              <a:t>: привлечение детей и родителей к оформлению групповой комнаты и раздевалки к 8 Марта.</a:t>
            </a:r>
          </a:p>
          <a:p>
            <a:pPr marL="0" indent="0">
              <a:buNone/>
            </a:pPr>
            <a:r>
              <a:rPr lang="ru-RU" b="1" i="1" u="sng" dirty="0" smtClean="0"/>
              <a:t>Задачи</a:t>
            </a:r>
            <a:r>
              <a:rPr lang="ru-RU" dirty="0" smtClean="0"/>
              <a:t>: </a:t>
            </a:r>
          </a:p>
          <a:p>
            <a:pPr marL="0" indent="0">
              <a:buNone/>
            </a:pPr>
            <a:r>
              <a:rPr lang="ru-RU" dirty="0" smtClean="0"/>
              <a:t>1. Привлекать родителей к активным формам совместной с детьми деятельности, способствующим возникновению творческого вдохновения. </a:t>
            </a:r>
          </a:p>
          <a:p>
            <a:pPr marL="0" indent="0">
              <a:buNone/>
            </a:pPr>
            <a:r>
              <a:rPr lang="ru-RU" dirty="0" smtClean="0"/>
              <a:t>2.Воспитывать желания детей взаимодействовать при создании коллективных композиций. </a:t>
            </a:r>
          </a:p>
          <a:p>
            <a:pPr marL="0" indent="0">
              <a:buNone/>
            </a:pPr>
            <a:r>
              <a:rPr lang="ru-RU" dirty="0" smtClean="0"/>
              <a:t>3. Учить детей оказывать посильную помощь, проявляя заботу о маме, бабушке.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Пользователь\Desktop\Фото00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43657"/>
            <a:ext cx="4786346" cy="61912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Четвертый день </a:t>
            </a:r>
            <a:r>
              <a:rPr lang="ru-RU" sz="4000" dirty="0" smtClean="0"/>
              <a:t>– событие.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Итоговое мероприятие: </a:t>
            </a:r>
          </a:p>
          <a:p>
            <a:pPr>
              <a:buNone/>
            </a:pPr>
            <a:r>
              <a:rPr lang="ru-RU" b="1" i="1" u="sng" dirty="0" smtClean="0"/>
              <a:t>Совместный праздник для мам и бабушек.</a:t>
            </a:r>
          </a:p>
          <a:p>
            <a:pPr>
              <a:buNone/>
            </a:pPr>
            <a:r>
              <a:rPr lang="ru-RU" b="1" i="1" u="sng" dirty="0" smtClean="0"/>
              <a:t>Цель</a:t>
            </a:r>
            <a:r>
              <a:rPr lang="ru-RU" dirty="0" smtClean="0"/>
              <a:t>: вовлечение родителей в жизнь детского сада.</a:t>
            </a:r>
          </a:p>
          <a:p>
            <a:pPr>
              <a:buNone/>
            </a:pPr>
            <a:r>
              <a:rPr lang="ru-RU" b="1" i="1" u="sng" dirty="0" smtClean="0"/>
              <a:t>Задачи</a:t>
            </a:r>
            <a:r>
              <a:rPr lang="ru-RU" dirty="0" smtClean="0"/>
              <a:t>: </a:t>
            </a:r>
          </a:p>
          <a:p>
            <a:pPr>
              <a:buNone/>
            </a:pPr>
            <a:r>
              <a:rPr lang="ru-RU" dirty="0" smtClean="0"/>
              <a:t>1.Привлекать родителей к разнообразным формам совместной музыкально – художественной деятельности  с детьми в детском саду.</a:t>
            </a:r>
          </a:p>
          <a:p>
            <a:pPr>
              <a:buNone/>
            </a:pPr>
            <a:r>
              <a:rPr lang="ru-RU" dirty="0" smtClean="0"/>
              <a:t>2.Рекомендовать родителям использовать каждую возможность для общения с ребенком, поводом для которого могут стать любые события.</a:t>
            </a:r>
          </a:p>
          <a:p>
            <a:pPr>
              <a:buNone/>
            </a:pPr>
            <a:r>
              <a:rPr lang="ru-RU" dirty="0" smtClean="0"/>
              <a:t> 3. Воспитывать чувство радости у детей от совместного праздника мам и бабушек.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42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74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Пятый день </a:t>
            </a:r>
            <a:r>
              <a:rPr lang="ru-RU" dirty="0" smtClean="0"/>
              <a:t>– обсуждение события.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 </a:t>
            </a:r>
            <a:r>
              <a:rPr lang="ru-RU" b="1" i="1" dirty="0" smtClean="0"/>
              <a:t>Сюжетно – ролевая игра </a:t>
            </a:r>
          </a:p>
          <a:p>
            <a:pPr marL="0" indent="0" algn="ctr">
              <a:buNone/>
            </a:pPr>
            <a:r>
              <a:rPr lang="ru-RU" dirty="0" smtClean="0"/>
              <a:t>«Устроим куклам праздник 8 Марта!»</a:t>
            </a:r>
          </a:p>
          <a:p>
            <a:pPr marL="0" indent="0">
              <a:buNone/>
            </a:pPr>
            <a:r>
              <a:rPr lang="ru-RU" dirty="0" smtClean="0"/>
              <a:t>Задачи: </a:t>
            </a:r>
          </a:p>
          <a:p>
            <a:pPr marL="514350" indent="-514350">
              <a:buAutoNum type="arabicPeriod"/>
            </a:pPr>
            <a:r>
              <a:rPr lang="ru-RU" dirty="0" smtClean="0"/>
              <a:t>Воспитывать желание к выразительному воплощению в роли. </a:t>
            </a:r>
          </a:p>
          <a:p>
            <a:pPr marL="514350" indent="-514350">
              <a:buAutoNum type="arabicPeriod"/>
            </a:pPr>
            <a:r>
              <a:rPr lang="ru-RU" dirty="0" smtClean="0"/>
              <a:t>Развивать певческие способности детей. </a:t>
            </a:r>
          </a:p>
          <a:p>
            <a:pPr marL="0" indent="0">
              <a:buNone/>
            </a:pPr>
            <a:r>
              <a:rPr lang="ru-RU" dirty="0" smtClean="0"/>
              <a:t>3.   Учить инсценировать знакомый праздник 8 Марта, читать знакомые, любимые стихотворения, </a:t>
            </a:r>
            <a:r>
              <a:rPr lang="ru-RU" dirty="0" err="1" smtClean="0"/>
              <a:t>потешки</a:t>
            </a:r>
            <a:r>
              <a:rPr lang="ru-RU" dirty="0" smtClean="0"/>
              <a:t>.</a:t>
            </a:r>
          </a:p>
          <a:p>
            <a:r>
              <a:rPr lang="ru-RU" b="1" i="1" dirty="0" smtClean="0"/>
              <a:t>Беседа   «Подведение итогов недели»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Пользователь\Desktop\Фото00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00628" cy="6858000"/>
          </a:xfrm>
          <a:prstGeom prst="rect">
            <a:avLst/>
          </a:prstGeom>
          <a:noFill/>
        </p:spPr>
      </p:pic>
      <p:pic>
        <p:nvPicPr>
          <p:cNvPr id="5123" name="Picture 3" descr="C:\Users\Пользователь\Desktop\Фото00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2463" y="0"/>
            <a:ext cx="468153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610210">
            <a:off x="539552" y="274638"/>
            <a:ext cx="8147248" cy="452251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 rot="19965722">
            <a:off x="452571" y="2967335"/>
            <a:ext cx="82388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Благодарим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596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rmAutofit/>
          </a:bodyPr>
          <a:lstStyle/>
          <a:p>
            <a:r>
              <a:rPr lang="ru-RU" dirty="0" smtClean="0"/>
              <a:t>Тема «Международный женский день 8марта»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sz="3600" i="1" dirty="0" smtClean="0"/>
              <a:t>комплексно-тематическая модель построения образовательной деятельности 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i="1" dirty="0" smtClean="0"/>
              <a:t>Мало-</a:t>
            </a:r>
            <a:r>
              <a:rPr lang="ru-RU" sz="3200" i="1" dirty="0" err="1" smtClean="0"/>
              <a:t>Тапьинской</a:t>
            </a:r>
            <a:r>
              <a:rPr lang="ru-RU" sz="3200" i="1" dirty="0" smtClean="0"/>
              <a:t> </a:t>
            </a:r>
            <a:r>
              <a:rPr lang="ru-RU" sz="3600" i="1" dirty="0" smtClean="0"/>
              <a:t>разновозрастной группе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Цель: </a:t>
            </a:r>
          </a:p>
          <a:p>
            <a:pPr marL="0" indent="0">
              <a:buNone/>
            </a:pPr>
            <a:r>
              <a:rPr lang="ru-RU" sz="3000" b="1" i="1" dirty="0"/>
              <a:t>-</a:t>
            </a:r>
            <a:r>
              <a:rPr lang="ru-RU" sz="3000" b="1" i="1" dirty="0" smtClean="0"/>
              <a:t>формировать первичные гендерные представления (девочки нежные, женственные). </a:t>
            </a:r>
          </a:p>
          <a:p>
            <a:pPr marL="0" indent="0">
              <a:buNone/>
            </a:pPr>
            <a:r>
              <a:rPr lang="ru-RU" sz="3000" b="1" i="1" dirty="0" smtClean="0"/>
              <a:t>-Дать доступное детям представление о государственном празднике Международном женском дне 8 марта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Событие (итоговое мероприятие):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sz="3000" b="1" i="1" dirty="0" smtClean="0"/>
              <a:t>Совместный праздник для мам и бабушек   </a:t>
            </a:r>
          </a:p>
          <a:p>
            <a:pPr marL="0" indent="0">
              <a:buNone/>
            </a:pPr>
            <a:r>
              <a:rPr lang="ru-RU" sz="3000" b="1" i="1" dirty="0"/>
              <a:t> </a:t>
            </a:r>
            <a:r>
              <a:rPr lang="ru-RU" sz="3000" b="1" i="1" dirty="0" smtClean="0"/>
              <a:t>    «Международный женский день -8 Марта»</a:t>
            </a:r>
          </a:p>
          <a:p>
            <a:r>
              <a:rPr lang="ru-RU" dirty="0" smtClean="0"/>
              <a:t>Дата события: </a:t>
            </a:r>
            <a:r>
              <a:rPr lang="ru-RU" sz="3000" b="1" i="1" dirty="0" smtClean="0"/>
              <a:t>6 Марта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     </a:t>
            </a:r>
            <a:r>
              <a:rPr lang="ru-RU" sz="3600" b="1" dirty="0" smtClean="0"/>
              <a:t>Первый день </a:t>
            </a:r>
            <a:r>
              <a:rPr lang="ru-RU" b="1" dirty="0" smtClean="0"/>
              <a:t>– подготовка к событию:</a:t>
            </a:r>
          </a:p>
          <a:p>
            <a:r>
              <a:rPr lang="ru-RU" i="1" dirty="0" smtClean="0"/>
              <a:t>Беседа</a:t>
            </a:r>
            <a:r>
              <a:rPr lang="ru-RU" dirty="0" smtClean="0"/>
              <a:t> о предстоящем празднике 8 Марта, рассматривание поздравительных открыток к 8 Марта, иллюстраций с изображением  подготовки к празднику.</a:t>
            </a:r>
          </a:p>
          <a:p>
            <a:r>
              <a:rPr lang="ru-RU" i="1" dirty="0" smtClean="0"/>
              <a:t>Создание календаря ожиданий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Задачи :1)Упражнять детей в умении планировать совместную деятельность на длительный срок (неделю).</a:t>
            </a:r>
          </a:p>
          <a:p>
            <a:r>
              <a:rPr lang="ru-RU" dirty="0" smtClean="0"/>
              <a:t>2)Привлечь детей к оказанию посильной помощи воспитателю в оформлении групповой комнаты и раздевалки к 8 Марта.</a:t>
            </a:r>
          </a:p>
          <a:p>
            <a:r>
              <a:rPr lang="ru-RU" dirty="0" smtClean="0"/>
              <a:t>3)Воспитывать желание детей сделать приятное для мам и бабушек 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95536" y="228919"/>
            <a:ext cx="8291264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0" name="Picture 2" descr="C:\Users\Пользователь\Desktop\Фото00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20687"/>
            <a:ext cx="6120680" cy="6125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Первый день </a:t>
            </a:r>
            <a:r>
              <a:rPr lang="ru-RU" dirty="0" smtClean="0"/>
              <a:t>– </a:t>
            </a:r>
            <a:r>
              <a:rPr lang="ru-RU" sz="3600" dirty="0" smtClean="0"/>
              <a:t>подготовка к событию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ОО «Коммуникация» + ОО «Чтение художественной литературы»</a:t>
            </a:r>
          </a:p>
          <a:p>
            <a:pPr algn="ctr">
              <a:buNone/>
            </a:pPr>
            <a:r>
              <a:rPr lang="ru-RU" b="1" dirty="0" smtClean="0"/>
              <a:t>НОД:  «8 Марта – женский день» </a:t>
            </a:r>
          </a:p>
          <a:p>
            <a:pPr>
              <a:buNone/>
            </a:pPr>
            <a:r>
              <a:rPr lang="ru-RU" b="1" i="1" u="sng" dirty="0" smtClean="0"/>
              <a:t>Цель:</a:t>
            </a:r>
            <a:r>
              <a:rPr lang="ru-RU" dirty="0" smtClean="0"/>
              <a:t> формирование представлений о государственном празднике «Международный женский день 8 Марта»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b="1" i="1" u="sng" dirty="0" smtClean="0"/>
              <a:t>Задачи</a:t>
            </a:r>
            <a:r>
              <a:rPr lang="ru-RU" dirty="0" smtClean="0"/>
              <a:t>: </a:t>
            </a:r>
          </a:p>
          <a:p>
            <a:pPr>
              <a:buNone/>
            </a:pPr>
            <a:r>
              <a:rPr lang="ru-RU" dirty="0" smtClean="0"/>
              <a:t>1.Воспитывать любовь к маме и бабушке. </a:t>
            </a:r>
          </a:p>
          <a:p>
            <a:pPr>
              <a:buNone/>
            </a:pPr>
            <a:r>
              <a:rPr lang="ru-RU" dirty="0" smtClean="0"/>
              <a:t>2. Развивать диалогическую речь, </a:t>
            </a:r>
            <a:r>
              <a:rPr lang="ru-RU" dirty="0"/>
              <a:t>п</a:t>
            </a:r>
            <a:r>
              <a:rPr lang="ru-RU" dirty="0" smtClean="0"/>
              <a:t>обуждать к монологу. </a:t>
            </a:r>
          </a:p>
          <a:p>
            <a:pPr>
              <a:buNone/>
            </a:pPr>
            <a:r>
              <a:rPr lang="ru-RU" dirty="0" smtClean="0"/>
              <a:t>3.Учить отвечать четко на поставленные вопросы, составлять рассказ по фотографии и по памяти.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/>
              <a:t>Второй день </a:t>
            </a:r>
            <a:r>
              <a:rPr lang="ru-RU" sz="4000" dirty="0" smtClean="0"/>
              <a:t>– подготовка к событию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ОО «Художественное творчество» (рисование)</a:t>
            </a:r>
          </a:p>
          <a:p>
            <a:pPr algn="ctr">
              <a:buNone/>
            </a:pPr>
            <a:r>
              <a:rPr lang="ru-RU" b="1" dirty="0" smtClean="0"/>
              <a:t>НОД «Нарисуй свою маму»</a:t>
            </a:r>
          </a:p>
          <a:p>
            <a:pPr>
              <a:buNone/>
            </a:pPr>
            <a:r>
              <a:rPr lang="ru-RU" b="1" i="1" u="sng" dirty="0" smtClean="0"/>
              <a:t>Задачи:</a:t>
            </a:r>
          </a:p>
          <a:p>
            <a:pPr>
              <a:buNone/>
            </a:pPr>
            <a:r>
              <a:rPr lang="ru-RU" dirty="0" smtClean="0"/>
              <a:t> 1.Воспитывать любовь и уважение к своей маме. </a:t>
            </a:r>
          </a:p>
          <a:p>
            <a:pPr>
              <a:buNone/>
            </a:pPr>
            <a:r>
              <a:rPr lang="ru-RU" dirty="0" smtClean="0"/>
              <a:t>2.Развивать умение располагать изображение по всему листу. </a:t>
            </a:r>
          </a:p>
          <a:p>
            <a:pPr>
              <a:buNone/>
            </a:pPr>
            <a:r>
              <a:rPr lang="ru-RU" dirty="0" smtClean="0"/>
              <a:t>3.Учить детей рисовать портрет своей мамы , правильно передавая расположение частей лица (глаза, нос, рот и т. д.)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Фото00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85728"/>
            <a:ext cx="5143536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Третий день </a:t>
            </a:r>
            <a:r>
              <a:rPr lang="ru-RU" dirty="0" smtClean="0"/>
              <a:t>– подготовка к событию.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ОО «Художественное творчество» (лепка)</a:t>
            </a:r>
          </a:p>
          <a:p>
            <a:pPr marL="0" indent="0" algn="ctr">
              <a:buNone/>
            </a:pPr>
            <a:r>
              <a:rPr lang="ru-RU" b="1" dirty="0" smtClean="0"/>
              <a:t>НОД «Красивый цветок»</a:t>
            </a:r>
          </a:p>
          <a:p>
            <a:pPr marL="0" indent="0">
              <a:buNone/>
            </a:pPr>
            <a:r>
              <a:rPr lang="ru-RU" b="1" i="1" u="sng" dirty="0" smtClean="0"/>
              <a:t>Задачи: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1.Воспитывать чувство любви к маме. 2.Развивать фантазию, творческую инициативу. </a:t>
            </a:r>
          </a:p>
          <a:p>
            <a:pPr marL="0" indent="0">
              <a:buNone/>
            </a:pPr>
            <a:r>
              <a:rPr lang="ru-RU" dirty="0" smtClean="0"/>
              <a:t>3. Учить изображать цветок из тонкого пластилинового жгутика и располагать его на картоне.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539</Words>
  <Application>Microsoft Office PowerPoint</Application>
  <PresentationFormat>Экран (4:3)</PresentationFormat>
  <Paragraphs>61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      МКДОУ        «Красноярский  детский       сад»        Воспитатель:  Овчинникова Л.З.</vt:lpstr>
      <vt:lpstr>Тема «Международный женский день 8марта» (комплексно-тематическая модель построения образовательной деятельности в  Мало-Тапьинской разновозрастной группе)</vt:lpstr>
      <vt:lpstr>Презентация PowerPoint</vt:lpstr>
      <vt:lpstr>Презентация PowerPoint</vt:lpstr>
      <vt:lpstr>Презентация PowerPoint</vt:lpstr>
      <vt:lpstr>Первый день – подготовка к событию.</vt:lpstr>
      <vt:lpstr>Второй день – подготовка к событию.</vt:lpstr>
      <vt:lpstr>Презентация PowerPoint</vt:lpstr>
      <vt:lpstr>Третий день – подготовка к событию.</vt:lpstr>
      <vt:lpstr>Презентация PowerPoint</vt:lpstr>
      <vt:lpstr>Четвертый день – подготовка к событию.</vt:lpstr>
      <vt:lpstr>Презентация PowerPoint</vt:lpstr>
      <vt:lpstr>Четвертый день – событие.</vt:lpstr>
      <vt:lpstr>Презентация PowerPoint</vt:lpstr>
      <vt:lpstr>Презентация PowerPoint</vt:lpstr>
      <vt:lpstr>Пятый день – обсуждение события.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сад</cp:lastModifiedBy>
  <cp:revision>62</cp:revision>
  <dcterms:created xsi:type="dcterms:W3CDTF">2014-03-26T12:26:56Z</dcterms:created>
  <dcterms:modified xsi:type="dcterms:W3CDTF">2015-04-09T09:23:09Z</dcterms:modified>
</cp:coreProperties>
</file>